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1" r:id="rId2"/>
    <p:sldId id="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1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6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E8622F-C6D8-4EBC-A57B-E0BC36DEE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770D072-090E-4236-A4E4-FE7C2C51B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33A0CA-3A38-427A-9D4F-D7F15112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6C5B09-F8A6-4B4C-AD93-859A9EED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261FEF-A1E6-4A8F-9B7E-21B0EF59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2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8D7A8-0996-4F85-9936-35762BBF0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19540E7-7B54-4CD8-9FC3-F18F02067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91926A-3A9D-4295-ACC5-691E35B3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589D44-263E-45CA-8F6B-0728F344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AD0CBA-94D0-49FA-8783-326EBD18A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2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827D683-AECC-466D-A549-0B5009A06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46AB4A1-F519-45BA-A797-BAA22548E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0D59B3-81B5-445A-A9D9-18257276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537BD5-7BD1-4E73-8352-51F7CA16C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6F415B-45D7-469E-A214-0CBFD6CE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2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5AAC45-7B41-49BE-9EFC-1FBA5006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8675AE-F2BA-4A2F-9467-E0D8EB3A2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76E56E-824E-4114-934E-80521637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122F53-9CB1-48A0-B770-F197CFC60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5A6A60-E77F-4CE4-BE88-BDE7CB32A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20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64D1D5-C1E9-4C3E-A9D9-5188563A1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DEE73A-8E20-4802-ADE3-7BEC181E2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5F38A4-7A7E-493C-9364-FB556EE1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DA6257-543D-40F7-9A73-03B8C5B4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F2E17F-9BAE-4877-A770-E2F28F4D0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9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B9BF4F-3A1E-497D-848E-247FEF0CA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C6EFC3-8481-4932-8651-140D2C14E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06767AA-F91C-43BF-8A6F-31F40F082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3AA3C3-71B2-4737-92C5-610EDEA0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840FBF-E622-45D9-8078-A1C9A38F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70032D-7FCA-4DF8-A9F5-CD3E8635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6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58DB8D-23E4-4F94-BE26-26420FC9E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7504EB-6ADF-499F-ABC9-63E4C0574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88C97CD-4245-4F74-A7B8-0E040EC8A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BE5C4D5-2740-40DA-A0B2-16EB918DD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3BB6BF1-C156-45B3-941E-F2C0F0E40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F2F481B-7883-404B-B1DF-6992A5B4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EA78F5C-CA26-4F0F-8C36-DDEA5103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EF6D64B-5BC3-4F7A-A2BA-2DAD63F48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19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4B88EE-6182-4C06-83D7-CBE157C3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7460F0E-8B3A-44C5-8271-52C798C3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B63F722-4603-49E2-A8AF-7C235A393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8D1D18-C3FE-44E3-A5C3-8FA4D166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6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C3C527E-A683-4ED7-9681-0DAF71FB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1FA8F79-B91F-4BE2-8E79-B32110BB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FFDDEE-9D15-4CF9-A807-FF7A9691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5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142385-B01E-454F-B247-16CE0550D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860E0A-5A50-430C-9755-6818EDE02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73EEAF-A36B-48F6-A249-1D29187D4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25D379-760A-4F73-B2A7-039B47BE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E85E62C-751B-42DD-B9D8-8EB679FB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5CE156-56E5-4480-82BB-3C599F79C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2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3DE162-4F99-4D79-8156-5FC7E024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C5CA0CC-13A2-42DD-BC9E-E43C82700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C485BA6-8C03-4D71-BAE9-CC587D482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967E1B-BD9B-405A-9A4D-CA3A753B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8D62991-3B65-4E75-A1CE-80D2E9A93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A1E70C3-A67E-4D31-A9A7-CD5CBEE5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3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BCA2338-D249-4D12-BA53-D89A57EF4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C3E5DD-B690-4711-9833-ED6B432D3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B3749F-3788-4B70-97BB-D02F0761A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A097-DBC9-457D-9B4B-6EBEADA1CE1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5D55A3-549D-45F2-9A82-EAB8A27D6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EBFAEF-CC7A-4168-B9E3-D7D2CF223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C99F-2F94-4F7A-865E-A01E2B4EE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58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19000" t="-23000" r="1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8054439-41D3-46B7-B23C-10417DD9D4D2}"/>
              </a:ext>
            </a:extLst>
          </p:cNvPr>
          <p:cNvSpPr txBox="1"/>
          <p:nvPr/>
        </p:nvSpPr>
        <p:spPr>
          <a:xfrm>
            <a:off x="383582" y="1234033"/>
            <a:ext cx="10883685" cy="114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2000" b="1" u="sng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2000" b="1" dirty="0">
              <a:solidFill>
                <a:srgbClr val="1F386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600" b="1" i="1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CB1574B1-7283-4452-9293-7283B96A2D69}"/>
              </a:ext>
            </a:extLst>
          </p:cNvPr>
          <p:cNvSpPr txBox="1"/>
          <p:nvPr/>
        </p:nvSpPr>
        <p:spPr>
          <a:xfrm>
            <a:off x="10436157" y="5846954"/>
            <a:ext cx="1755843" cy="1023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1000" u="sng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000" i="1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000" i="1" dirty="0">
              <a:solidFill>
                <a:srgbClr val="1F386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000" i="1" dirty="0">
              <a:solidFill>
                <a:srgbClr val="1F386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79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F8054439-41D3-46B7-B23C-10417DD9D4D2}"/>
              </a:ext>
            </a:extLst>
          </p:cNvPr>
          <p:cNvSpPr txBox="1"/>
          <p:nvPr/>
        </p:nvSpPr>
        <p:spPr>
          <a:xfrm>
            <a:off x="383582" y="1234033"/>
            <a:ext cx="10883685" cy="114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2000" b="1" u="sng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2000" b="1" dirty="0">
              <a:solidFill>
                <a:srgbClr val="1F386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600" b="1" i="1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58FF6662-D27F-4AAF-B26C-F34F09E508DB}"/>
              </a:ext>
            </a:extLst>
          </p:cNvPr>
          <p:cNvSpPr/>
          <p:nvPr/>
        </p:nvSpPr>
        <p:spPr>
          <a:xfrm>
            <a:off x="0" y="348712"/>
            <a:ext cx="11801958" cy="364210"/>
          </a:xfrm>
          <a:prstGeom prst="roundRect">
            <a:avLst/>
          </a:prstGeom>
          <a:solidFill>
            <a:srgbClr val="3864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4E62A2C-FDB9-405F-83E5-7C94B49F1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365" y="-224653"/>
            <a:ext cx="1224340" cy="1458686"/>
          </a:xfrm>
          <a:prstGeom prst="rect">
            <a:avLst/>
          </a:prstGeom>
        </p:spPr>
      </p:pic>
      <p:sp>
        <p:nvSpPr>
          <p:cNvPr id="12" name="textruta 11">
            <a:extLst>
              <a:ext uri="{FF2B5EF4-FFF2-40B4-BE49-F238E27FC236}">
                <a16:creationId xmlns:a16="http://schemas.microsoft.com/office/drawing/2014/main" id="{CB1574B1-7283-4452-9293-7283B96A2D69}"/>
              </a:ext>
            </a:extLst>
          </p:cNvPr>
          <p:cNvSpPr txBox="1"/>
          <p:nvPr/>
        </p:nvSpPr>
        <p:spPr>
          <a:xfrm>
            <a:off x="10436157" y="5846954"/>
            <a:ext cx="1755843" cy="1023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1000" u="sng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000" i="1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000" i="1" dirty="0">
              <a:solidFill>
                <a:srgbClr val="1F386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000" i="1" dirty="0">
              <a:solidFill>
                <a:srgbClr val="1F386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9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10</Words>
  <Application>Microsoft Office PowerPoint</Application>
  <PresentationFormat>Bredbild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Rickard Markusson</dc:creator>
  <cp:lastModifiedBy>Rickard Markusson</cp:lastModifiedBy>
  <cp:revision>3</cp:revision>
  <dcterms:created xsi:type="dcterms:W3CDTF">2021-06-11T14:31:04Z</dcterms:created>
  <dcterms:modified xsi:type="dcterms:W3CDTF">2021-09-02T01:18:00Z</dcterms:modified>
</cp:coreProperties>
</file>