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591" r:id="rId2"/>
    <p:sldId id="592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864B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6113" autoAdjust="0"/>
    <p:restoredTop sz="94660"/>
  </p:normalViewPr>
  <p:slideViewPr>
    <p:cSldViewPr snapToGrid="0" showGuides="1">
      <p:cViewPr varScale="1">
        <p:scale>
          <a:sx n="86" d="100"/>
          <a:sy n="86" d="100"/>
        </p:scale>
        <p:origin x="168" y="53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FE8622F-C6D8-4EBC-A57B-E0BC36DEEF9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  <a:endParaRPr lang="en-GB"/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A770D072-090E-4236-A4E4-FE7C2C51B86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  <a:endParaRPr lang="en-GB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EA33A0CA-3A38-427A-9D4F-D7F151126C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BA097-DBC9-457D-9B4B-6EBEADA1CE1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476C5B09-F8A6-4B4C-AD93-859A9EEDF0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84261FEF-A1E6-4A8F-9B7E-21B0EF59B8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BC99F-2F94-4F7A-865E-A01E2B4EE3E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23271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1C8D7A8-0996-4F85-9936-35762BBF00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GB"/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D19540E7-7B54-4CD8-9FC3-F18F0206761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GB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1291926A-3A9D-4295-ACC5-691E35B3C2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BA097-DBC9-457D-9B4B-6EBEADA1CE1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EA589D44-263E-45CA-8F6B-0728F34439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A5AD0CBA-94D0-49FA-8783-326EBD18AE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BC99F-2F94-4F7A-865E-A01E2B4EE3E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31293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4827D683-AECC-466D-A549-0B5009A06D2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  <a:endParaRPr lang="en-GB"/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646AB4A1-F519-45BA-A797-BAA22548E27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GB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470D59B3-81B5-445A-A9D9-18257276C1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BA097-DBC9-457D-9B4B-6EBEADA1CE1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F3537BD5-7BD1-4E73-8352-51F7CA16C3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9D6F415B-45D7-469E-A214-0CBFD6CE79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BC99F-2F94-4F7A-865E-A01E2B4EE3E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6210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E5AAC45-7B41-49BE-9EFC-1FBA5006C1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GB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858675AE-F2BA-4A2F-9467-E0D8EB3A20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GB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0F76E56E-824E-4114-934E-8052163782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BA097-DBC9-457D-9B4B-6EBEADA1CE1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55122F53-9CB1-48A0-B770-F197CFC60F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F55A6A60-E77F-4CE4-BE88-BDE7CB32AC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BC99F-2F94-4F7A-865E-A01E2B4EE3E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02072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764D1D5-C1E9-4C3E-A9D9-5188563A13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  <a:endParaRPr lang="en-GB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44DEE73A-8E20-4802-ADE3-7BEC181E20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895F38A4-7A7E-493C-9364-FB556EE189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BA097-DBC9-457D-9B4B-6EBEADA1CE1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CDA6257-543D-40F7-9A73-03B8C5B42C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17F2E17F-9BAE-4877-A770-E2F28F4D05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BC99F-2F94-4F7A-865E-A01E2B4EE3E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27946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4B9BF4F-3A1E-497D-848E-247FEF0CAB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GB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9EC6EFC3-8481-4932-8651-140D2C14E3F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GB"/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706767AA-F91C-43BF-8A6F-31F40F082E3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GB"/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603AA3C3-71B2-4737-92C5-610EDEA0B6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BA097-DBC9-457D-9B4B-6EBEADA1CE1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59840FBF-E622-45D9-8078-A1C9A38F0B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2670032D-7FCA-4DF8-A9F5-CD3E8635E1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BC99F-2F94-4F7A-865E-A01E2B4EE3E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80643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F58DB8D-23E4-4F94-BE26-26420FC9E7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en-GB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BE7504EB-6ADF-499F-ABC9-63E4C05747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688C97CD-4245-4F74-A7B8-0E040EC8AC8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GB"/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EBE5C4D5-2740-40DA-A0B2-16EB918DDF8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93BB6BF1-C156-45B3-941E-F2C0F0E4070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GB"/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CF2F481B-7883-404B-B1DF-6992A5B425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BA097-DBC9-457D-9B4B-6EBEADA1CE1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8EA78F5C-CA26-4F0F-8C36-DDEA51031F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AEF6D64B-5BC3-4F7A-A2BA-2DAD63F488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BC99F-2F94-4F7A-865E-A01E2B4EE3E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01995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74B88EE-6182-4C06-83D7-CBE157C3BF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GB"/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57460F0E-8B3A-44C5-8271-52C798C371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BA097-DBC9-457D-9B4B-6EBEADA1CE1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1B63F722-4603-49E2-A8AF-7C235A393A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518D1D18-C3FE-44E3-A5C3-8FA4D166D5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BC99F-2F94-4F7A-865E-A01E2B4EE3E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14646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6C3C527E-A683-4ED7-9681-0DAF71FBE0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BA097-DBC9-457D-9B4B-6EBEADA1CE1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91FA8F79-B91F-4BE2-8E79-B32110BB5E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F6FFDDEE-9D15-4CF9-A807-FF7A969115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BC99F-2F94-4F7A-865E-A01E2B4EE3E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80583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A142385-B01E-454F-B247-16CE0550D5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  <a:endParaRPr lang="en-GB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80860E0A-5A50-430C-9755-6818EDE027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GB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F173EEAF-A36B-48F6-A249-1D29187D455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7825D379-760A-4F73-B2A7-039B47BEC5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BA097-DBC9-457D-9B4B-6EBEADA1CE1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2E85E62C-751B-42DD-B9D8-8EB679FBAC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6E5CE156-56E5-4480-82BB-3C599F79CC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BC99F-2F94-4F7A-865E-A01E2B4EE3E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58219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F3DE162-4F99-4D79-8156-5FC7E02464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  <a:endParaRPr lang="en-GB"/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8C5CA0CC-13A2-42DD-BC9E-E43C82700B6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6C485BA6-8C03-4D71-BAE9-CC587D482B3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9F967E1B-BD9B-405A-9A4D-CA3A753B73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BA097-DBC9-457D-9B4B-6EBEADA1CE1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58D62991-3B65-4E75-A1CE-80D2E9A935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BA1E70C3-A67E-4D31-A9A7-CD5CBEE55E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BC99F-2F94-4F7A-865E-A01E2B4EE3E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70379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9BCA2338-D249-4D12-BA53-D89A57EF4C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  <a:endParaRPr lang="en-GB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26C3E5DD-B690-4711-9833-ED6B432D32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GB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6CB3749F-3788-4B70-97BB-D02F0761A7F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BBA097-DBC9-457D-9B4B-6EBEADA1CE1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75D55A3-549D-45F2-9A82-EAB8A27D6AB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A8EBFAEF-CC7A-4168-B9E3-D7D2CF2236E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6BC99F-2F94-4F7A-865E-A01E2B4EE3E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45808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25000"/>
            <a:lum/>
          </a:blip>
          <a:srcRect/>
          <a:stretch>
            <a:fillRect l="19000" t="-23000" r="19000" b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ruta 5">
            <a:extLst>
              <a:ext uri="{FF2B5EF4-FFF2-40B4-BE49-F238E27FC236}">
                <a16:creationId xmlns:a16="http://schemas.microsoft.com/office/drawing/2014/main" id="{F8054439-41D3-46B7-B23C-10417DD9D4D2}"/>
              </a:ext>
            </a:extLst>
          </p:cNvPr>
          <p:cNvSpPr txBox="1"/>
          <p:nvPr/>
        </p:nvSpPr>
        <p:spPr>
          <a:xfrm>
            <a:off x="383582" y="1234033"/>
            <a:ext cx="10883685" cy="114877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sv-SE" sz="2000" b="1" u="sng" dirty="0">
                <a:solidFill>
                  <a:srgbClr val="1F3864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Rubrik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sv-SE" sz="2000" b="1" dirty="0">
              <a:solidFill>
                <a:srgbClr val="1F3864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sv-SE" sz="1600" b="1" i="1" dirty="0">
                <a:solidFill>
                  <a:srgbClr val="1F3864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</a:p>
        </p:txBody>
      </p:sp>
      <p:sp>
        <p:nvSpPr>
          <p:cNvPr id="12" name="textruta 11">
            <a:extLst>
              <a:ext uri="{FF2B5EF4-FFF2-40B4-BE49-F238E27FC236}">
                <a16:creationId xmlns:a16="http://schemas.microsoft.com/office/drawing/2014/main" id="{CB1574B1-7283-4452-9293-7283B96A2D69}"/>
              </a:ext>
            </a:extLst>
          </p:cNvPr>
          <p:cNvSpPr txBox="1"/>
          <p:nvPr/>
        </p:nvSpPr>
        <p:spPr>
          <a:xfrm>
            <a:off x="10436157" y="5846954"/>
            <a:ext cx="1755843" cy="10232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sv-SE" sz="1000" u="sng" dirty="0">
                <a:solidFill>
                  <a:srgbClr val="1F3864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Agenda: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sv-SE" sz="1000" i="1" dirty="0">
                <a:solidFill>
                  <a:srgbClr val="1F3864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sv-SE" sz="1000" i="1" dirty="0">
              <a:solidFill>
                <a:srgbClr val="1F3864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sv-SE" sz="1000" i="1" dirty="0">
              <a:solidFill>
                <a:srgbClr val="1F3864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87910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ruta 5">
            <a:extLst>
              <a:ext uri="{FF2B5EF4-FFF2-40B4-BE49-F238E27FC236}">
                <a16:creationId xmlns:a16="http://schemas.microsoft.com/office/drawing/2014/main" id="{F8054439-41D3-46B7-B23C-10417DD9D4D2}"/>
              </a:ext>
            </a:extLst>
          </p:cNvPr>
          <p:cNvSpPr txBox="1"/>
          <p:nvPr/>
        </p:nvSpPr>
        <p:spPr>
          <a:xfrm>
            <a:off x="383582" y="1234033"/>
            <a:ext cx="10883685" cy="114877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sv-SE" sz="2000" b="1" u="sng" dirty="0">
                <a:solidFill>
                  <a:srgbClr val="1F3864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Rubrik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sv-SE" sz="2000" b="1" dirty="0">
              <a:solidFill>
                <a:srgbClr val="1F3864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sv-SE" sz="1600" b="1" i="1" dirty="0">
                <a:solidFill>
                  <a:srgbClr val="1F3864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</a:p>
        </p:txBody>
      </p:sp>
      <p:sp>
        <p:nvSpPr>
          <p:cNvPr id="5" name="Rektangel: rundade hörn 4">
            <a:extLst>
              <a:ext uri="{FF2B5EF4-FFF2-40B4-BE49-F238E27FC236}">
                <a16:creationId xmlns:a16="http://schemas.microsoft.com/office/drawing/2014/main" id="{58FF6662-D27F-4AAF-B26C-F34F09E508DB}"/>
              </a:ext>
            </a:extLst>
          </p:cNvPr>
          <p:cNvSpPr/>
          <p:nvPr/>
        </p:nvSpPr>
        <p:spPr>
          <a:xfrm>
            <a:off x="0" y="348712"/>
            <a:ext cx="11801958" cy="364210"/>
          </a:xfrm>
          <a:prstGeom prst="roundRect">
            <a:avLst/>
          </a:prstGeom>
          <a:solidFill>
            <a:srgbClr val="3864B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94E62A2C-FDB9-405F-83E5-7C94B49F1CE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25365" y="-224653"/>
            <a:ext cx="1224340" cy="1458686"/>
          </a:xfrm>
          <a:prstGeom prst="rect">
            <a:avLst/>
          </a:prstGeom>
        </p:spPr>
      </p:pic>
      <p:sp>
        <p:nvSpPr>
          <p:cNvPr id="12" name="textruta 11">
            <a:extLst>
              <a:ext uri="{FF2B5EF4-FFF2-40B4-BE49-F238E27FC236}">
                <a16:creationId xmlns:a16="http://schemas.microsoft.com/office/drawing/2014/main" id="{CB1574B1-7283-4452-9293-7283B96A2D69}"/>
              </a:ext>
            </a:extLst>
          </p:cNvPr>
          <p:cNvSpPr txBox="1"/>
          <p:nvPr/>
        </p:nvSpPr>
        <p:spPr>
          <a:xfrm>
            <a:off x="10436157" y="5846954"/>
            <a:ext cx="1755843" cy="10232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sv-SE" sz="1000" u="sng" dirty="0">
                <a:solidFill>
                  <a:srgbClr val="1F3864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Agenda: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sv-SE" sz="1000" i="1" dirty="0">
                <a:solidFill>
                  <a:srgbClr val="1F3864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sv-SE" sz="1000" i="1" dirty="0">
              <a:solidFill>
                <a:srgbClr val="1F3864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sv-SE" sz="1000" i="1" dirty="0">
              <a:solidFill>
                <a:srgbClr val="1F3864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55941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733</TotalTime>
  <Words>10</Words>
  <Application>Microsoft Office PowerPoint</Application>
  <PresentationFormat>Bredbild</PresentationFormat>
  <Paragraphs>10</Paragraphs>
  <Slides>2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Office-tema</vt:lpstr>
      <vt:lpstr>PowerPoint-presentation</vt:lpstr>
      <vt:lpstr>PowerPoint-presentation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Rickard Markusson</dc:creator>
  <cp:lastModifiedBy>Rickard Markusson</cp:lastModifiedBy>
  <cp:revision>3</cp:revision>
  <dcterms:created xsi:type="dcterms:W3CDTF">2021-06-11T14:31:04Z</dcterms:created>
  <dcterms:modified xsi:type="dcterms:W3CDTF">2021-09-02T01:18:00Z</dcterms:modified>
</cp:coreProperties>
</file>